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6" r:id="rId1"/>
  </p:sldMasterIdLst>
  <p:sldIdLst>
    <p:sldId id="256" r:id="rId2"/>
  </p:sldIdLst>
  <p:sldSz cx="12188825" cy="6858000"/>
  <p:notesSz cx="6858000" cy="9144000"/>
  <p:embeddedFontLst>
    <p:embeddedFont>
      <p:font typeface="Arial Narrow" panose="020B0606020202030204" pitchFamily="34" charset="0"/>
      <p:regular r:id="rId3"/>
      <p:bold r:id="rId4"/>
      <p:italic r:id="rId5"/>
      <p:boldItalic r:id="rId6"/>
    </p:embeddedFont>
    <p:embeddedFont>
      <p:font typeface="Georgia" panose="02040502050405020303" pitchFamily="18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674"/>
    <a:srgbClr val="D0B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27FEF-37AD-44C0-8611-990EBEE4CF25}" v="31" dt="2024-09-03T18:55:40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/>
    <p:restoredTop sz="96327"/>
  </p:normalViewPr>
  <p:slideViewPr>
    <p:cSldViewPr snapToGrid="0">
      <p:cViewPr varScale="1">
        <p:scale>
          <a:sx n="113" d="100"/>
          <a:sy n="113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ly, Elaine" userId="f09acd2c-9c37-4010-ab11-34a715207936" providerId="ADAL" clId="{4AB27FEF-37AD-44C0-8611-990EBEE4CF25}"/>
    <pc:docChg chg="undo custSel modSld">
      <pc:chgData name="Jolly, Elaine" userId="f09acd2c-9c37-4010-ab11-34a715207936" providerId="ADAL" clId="{4AB27FEF-37AD-44C0-8611-990EBEE4CF25}" dt="2024-09-03T18:55:50.921" v="313" actId="1076"/>
      <pc:docMkLst>
        <pc:docMk/>
      </pc:docMkLst>
      <pc:sldChg chg="addSp delSp modSp mod">
        <pc:chgData name="Jolly, Elaine" userId="f09acd2c-9c37-4010-ab11-34a715207936" providerId="ADAL" clId="{4AB27FEF-37AD-44C0-8611-990EBEE4CF25}" dt="2024-09-03T18:55:50.921" v="313" actId="1076"/>
        <pc:sldMkLst>
          <pc:docMk/>
          <pc:sldMk cId="2997256644" sldId="256"/>
        </pc:sldMkLst>
        <pc:picChg chg="mod ord">
          <ac:chgData name="Jolly, Elaine" userId="f09acd2c-9c37-4010-ab11-34a715207936" providerId="ADAL" clId="{4AB27FEF-37AD-44C0-8611-990EBEE4CF25}" dt="2024-09-03T18:55:24.257" v="306" actId="1076"/>
          <ac:picMkLst>
            <pc:docMk/>
            <pc:sldMk cId="2997256644" sldId="256"/>
            <ac:picMk id="2" creationId="{D8488FBF-EF10-02CA-432F-C5DB40E13AAF}"/>
          </ac:picMkLst>
        </pc:picChg>
        <pc:picChg chg="mod">
          <ac:chgData name="Jolly, Elaine" userId="f09acd2c-9c37-4010-ab11-34a715207936" providerId="ADAL" clId="{4AB27FEF-37AD-44C0-8611-990EBEE4CF25}" dt="2024-09-03T18:51:35.997" v="277" actId="1076"/>
          <ac:picMkLst>
            <pc:docMk/>
            <pc:sldMk cId="2997256644" sldId="256"/>
            <ac:picMk id="5" creationId="{025DC108-5774-3EE7-9FC2-B027BD787734}"/>
          </ac:picMkLst>
        </pc:picChg>
        <pc:picChg chg="add del mod ord">
          <ac:chgData name="Jolly, Elaine" userId="f09acd2c-9c37-4010-ab11-34a715207936" providerId="ADAL" clId="{4AB27FEF-37AD-44C0-8611-990EBEE4CF25}" dt="2024-09-03T18:55:25.937" v="308" actId="478"/>
          <ac:picMkLst>
            <pc:docMk/>
            <pc:sldMk cId="2997256644" sldId="256"/>
            <ac:picMk id="7" creationId="{042A0983-1908-ABAD-6533-E0D3EF983A89}"/>
          </ac:picMkLst>
        </pc:picChg>
        <pc:picChg chg="add del mod">
          <ac:chgData name="Jolly, Elaine" userId="f09acd2c-9c37-4010-ab11-34a715207936" providerId="ADAL" clId="{4AB27FEF-37AD-44C0-8611-990EBEE4CF25}" dt="2024-08-30T19:47:03.399" v="223" actId="478"/>
          <ac:picMkLst>
            <pc:docMk/>
            <pc:sldMk cId="2997256644" sldId="256"/>
            <ac:picMk id="7" creationId="{1A89EED8-8630-D71D-DC41-C58960DE2D3E}"/>
          </ac:picMkLst>
        </pc:picChg>
        <pc:picChg chg="add del">
          <ac:chgData name="Jolly, Elaine" userId="f09acd2c-9c37-4010-ab11-34a715207936" providerId="ADAL" clId="{4AB27FEF-37AD-44C0-8611-990EBEE4CF25}" dt="2024-08-30T19:03:03.056" v="78" actId="478"/>
          <ac:picMkLst>
            <pc:docMk/>
            <pc:sldMk cId="2997256644" sldId="256"/>
            <ac:picMk id="9" creationId="{1805CD68-841C-CA06-1F33-1B6B23393D58}"/>
          </ac:picMkLst>
        </pc:picChg>
        <pc:picChg chg="add mod">
          <ac:chgData name="Jolly, Elaine" userId="f09acd2c-9c37-4010-ab11-34a715207936" providerId="ADAL" clId="{4AB27FEF-37AD-44C0-8611-990EBEE4CF25}" dt="2024-09-03T18:55:04.881" v="303" actId="1076"/>
          <ac:picMkLst>
            <pc:docMk/>
            <pc:sldMk cId="2997256644" sldId="256"/>
            <ac:picMk id="9" creationId="{3BAF6204-BF48-F21D-00AD-6721C96D401B}"/>
          </ac:picMkLst>
        </pc:picChg>
        <pc:picChg chg="add del mod ord">
          <ac:chgData name="Jolly, Elaine" userId="f09acd2c-9c37-4010-ab11-34a715207936" providerId="ADAL" clId="{4AB27FEF-37AD-44C0-8611-990EBEE4CF25}" dt="2024-08-30T19:47:34.348" v="234" actId="478"/>
          <ac:picMkLst>
            <pc:docMk/>
            <pc:sldMk cId="2997256644" sldId="256"/>
            <ac:picMk id="9" creationId="{4D4E6B6D-C1C2-7D0C-F108-A6DB4B109C32}"/>
          </ac:picMkLst>
        </pc:picChg>
        <pc:picChg chg="add mod">
          <ac:chgData name="Jolly, Elaine" userId="f09acd2c-9c37-4010-ab11-34a715207936" providerId="ADAL" clId="{4AB27FEF-37AD-44C0-8611-990EBEE4CF25}" dt="2024-09-03T18:51:32.945" v="276" actId="1076"/>
          <ac:picMkLst>
            <pc:docMk/>
            <pc:sldMk cId="2997256644" sldId="256"/>
            <ac:picMk id="10" creationId="{8CB30FAE-ABCE-7A8F-57C6-2C3CB8773DF8}"/>
          </ac:picMkLst>
        </pc:picChg>
        <pc:picChg chg="add del mod">
          <ac:chgData name="Jolly, Elaine" userId="f09acd2c-9c37-4010-ab11-34a715207936" providerId="ADAL" clId="{4AB27FEF-37AD-44C0-8611-990EBEE4CF25}" dt="2024-08-30T19:06:40.849" v="114" actId="478"/>
          <ac:picMkLst>
            <pc:docMk/>
            <pc:sldMk cId="2997256644" sldId="256"/>
            <ac:picMk id="10" creationId="{FC01EE36-807F-C935-B5B2-726F6A1DA896}"/>
          </ac:picMkLst>
        </pc:picChg>
        <pc:picChg chg="mod">
          <ac:chgData name="Jolly, Elaine" userId="f09acd2c-9c37-4010-ab11-34a715207936" providerId="ADAL" clId="{4AB27FEF-37AD-44C0-8611-990EBEE4CF25}" dt="2024-09-03T18:51:27.087" v="273" actId="1076"/>
          <ac:picMkLst>
            <pc:docMk/>
            <pc:sldMk cId="2997256644" sldId="256"/>
            <ac:picMk id="14" creationId="{75DC7984-E98F-53CB-ED39-606360465560}"/>
          </ac:picMkLst>
        </pc:picChg>
        <pc:picChg chg="mod">
          <ac:chgData name="Jolly, Elaine" userId="f09acd2c-9c37-4010-ab11-34a715207936" providerId="ADAL" clId="{4AB27FEF-37AD-44C0-8611-990EBEE4CF25}" dt="2024-09-03T18:51:31.022" v="275" actId="1076"/>
          <ac:picMkLst>
            <pc:docMk/>
            <pc:sldMk cId="2997256644" sldId="256"/>
            <ac:picMk id="15" creationId="{455C8750-1E33-45DA-9149-A4CF43B24B56}"/>
          </ac:picMkLst>
        </pc:picChg>
        <pc:picChg chg="mod">
          <ac:chgData name="Jolly, Elaine" userId="f09acd2c-9c37-4010-ab11-34a715207936" providerId="ADAL" clId="{4AB27FEF-37AD-44C0-8611-990EBEE4CF25}" dt="2024-09-03T18:51:40.906" v="279" actId="1076"/>
          <ac:picMkLst>
            <pc:docMk/>
            <pc:sldMk cId="2997256644" sldId="256"/>
            <ac:picMk id="16" creationId="{DE16F718-2CB7-6F33-B9D2-B5E79DC826A1}"/>
          </ac:picMkLst>
        </pc:picChg>
        <pc:picChg chg="mod ord">
          <ac:chgData name="Jolly, Elaine" userId="f09acd2c-9c37-4010-ab11-34a715207936" providerId="ADAL" clId="{4AB27FEF-37AD-44C0-8611-990EBEE4CF25}" dt="2024-09-03T18:51:42.605" v="280" actId="1076"/>
          <ac:picMkLst>
            <pc:docMk/>
            <pc:sldMk cId="2997256644" sldId="256"/>
            <ac:picMk id="17" creationId="{61133460-4A0D-2D52-40B9-D36CDCEC8B7F}"/>
          </ac:picMkLst>
        </pc:picChg>
        <pc:picChg chg="mod">
          <ac:chgData name="Jolly, Elaine" userId="f09acd2c-9c37-4010-ab11-34a715207936" providerId="ADAL" clId="{4AB27FEF-37AD-44C0-8611-990EBEE4CF25}" dt="2024-09-03T18:52:54.200" v="297" actId="1076"/>
          <ac:picMkLst>
            <pc:docMk/>
            <pc:sldMk cId="2997256644" sldId="256"/>
            <ac:picMk id="18" creationId="{FE23535A-11D8-4409-8ECE-69719DB157F7}"/>
          </ac:picMkLst>
        </pc:picChg>
        <pc:picChg chg="mod">
          <ac:chgData name="Jolly, Elaine" userId="f09acd2c-9c37-4010-ab11-34a715207936" providerId="ADAL" clId="{4AB27FEF-37AD-44C0-8611-990EBEE4CF25}" dt="2024-09-03T18:51:28.991" v="274" actId="1076"/>
          <ac:picMkLst>
            <pc:docMk/>
            <pc:sldMk cId="2997256644" sldId="256"/>
            <ac:picMk id="19" creationId="{F4502427-F7A9-7ED5-10C5-A2BC04F0E397}"/>
          </ac:picMkLst>
        </pc:picChg>
        <pc:picChg chg="mod">
          <ac:chgData name="Jolly, Elaine" userId="f09acd2c-9c37-4010-ab11-34a715207936" providerId="ADAL" clId="{4AB27FEF-37AD-44C0-8611-990EBEE4CF25}" dt="2024-09-03T18:51:37.916" v="278" actId="1076"/>
          <ac:picMkLst>
            <pc:docMk/>
            <pc:sldMk cId="2997256644" sldId="256"/>
            <ac:picMk id="20" creationId="{C1E375A4-D238-6608-1B63-4F562E19EA31}"/>
          </ac:picMkLst>
        </pc:picChg>
        <pc:picChg chg="add del mod">
          <ac:chgData name="Jolly, Elaine" userId="f09acd2c-9c37-4010-ab11-34a715207936" providerId="ADAL" clId="{4AB27FEF-37AD-44C0-8611-990EBEE4CF25}" dt="2024-08-30T19:26:16.454" v="135" actId="478"/>
          <ac:picMkLst>
            <pc:docMk/>
            <pc:sldMk cId="2997256644" sldId="256"/>
            <ac:picMk id="21" creationId="{3A9EC7FE-1453-3F94-7C11-52B19D8A95A0}"/>
          </ac:picMkLst>
        </pc:picChg>
        <pc:picChg chg="add mod">
          <ac:chgData name="Jolly, Elaine" userId="f09acd2c-9c37-4010-ab11-34a715207936" providerId="ADAL" clId="{4AB27FEF-37AD-44C0-8611-990EBEE4CF25}" dt="2024-09-03T18:55:50.921" v="313" actId="1076"/>
          <ac:picMkLst>
            <pc:docMk/>
            <pc:sldMk cId="2997256644" sldId="256"/>
            <ac:picMk id="21" creationId="{E7BCE2FD-087D-532C-04F3-84A681BD266C}"/>
          </ac:picMkLst>
        </pc:picChg>
        <pc:picChg chg="mod ord">
          <ac:chgData name="Jolly, Elaine" userId="f09acd2c-9c37-4010-ab11-34a715207936" providerId="ADAL" clId="{4AB27FEF-37AD-44C0-8611-990EBEE4CF25}" dt="2024-09-03T18:51:44.932" v="281" actId="1076"/>
          <ac:picMkLst>
            <pc:docMk/>
            <pc:sldMk cId="2997256644" sldId="256"/>
            <ac:picMk id="22" creationId="{7C881455-1EB3-84E6-F041-9510AC9ABEA4}"/>
          </ac:picMkLst>
        </pc:picChg>
        <pc:picChg chg="mod">
          <ac:chgData name="Jolly, Elaine" userId="f09acd2c-9c37-4010-ab11-34a715207936" providerId="ADAL" clId="{4AB27FEF-37AD-44C0-8611-990EBEE4CF25}" dt="2024-09-03T18:55:17.292" v="304" actId="1076"/>
          <ac:picMkLst>
            <pc:docMk/>
            <pc:sldMk cId="2997256644" sldId="256"/>
            <ac:picMk id="23" creationId="{A015724C-05D1-8304-69F7-5CB6DAC960C6}"/>
          </ac:picMkLst>
        </pc:picChg>
        <pc:picChg chg="mod">
          <ac:chgData name="Jolly, Elaine" userId="f09acd2c-9c37-4010-ab11-34a715207936" providerId="ADAL" clId="{4AB27FEF-37AD-44C0-8611-990EBEE4CF25}" dt="2024-09-03T18:51:25.629" v="272" actId="1076"/>
          <ac:picMkLst>
            <pc:docMk/>
            <pc:sldMk cId="2997256644" sldId="256"/>
            <ac:picMk id="24" creationId="{585EFF42-5755-314D-69FF-D206428AA63A}"/>
          </ac:picMkLst>
        </pc:picChg>
        <pc:picChg chg="del mod">
          <ac:chgData name="Jolly, Elaine" userId="f09acd2c-9c37-4010-ab11-34a715207936" providerId="ADAL" clId="{4AB27FEF-37AD-44C0-8611-990EBEE4CF25}" dt="2024-08-30T19:02:35.025" v="76" actId="478"/>
          <ac:picMkLst>
            <pc:docMk/>
            <pc:sldMk cId="2997256644" sldId="256"/>
            <ac:picMk id="25" creationId="{349F2BE5-432C-A43B-B00C-DE3CD78C94A0}"/>
          </ac:picMkLst>
        </pc:picChg>
        <pc:picChg chg="add del mod ord">
          <ac:chgData name="Jolly, Elaine" userId="f09acd2c-9c37-4010-ab11-34a715207936" providerId="ADAL" clId="{4AB27FEF-37AD-44C0-8611-990EBEE4CF25}" dt="2024-08-30T19:26:29.954" v="141" actId="478"/>
          <ac:picMkLst>
            <pc:docMk/>
            <pc:sldMk cId="2997256644" sldId="256"/>
            <ac:picMk id="26" creationId="{9596D5B7-2B93-FF79-6357-5BC139EA17F7}"/>
          </ac:picMkLst>
        </pc:picChg>
        <pc:picChg chg="mod">
          <ac:chgData name="Jolly, Elaine" userId="f09acd2c-9c37-4010-ab11-34a715207936" providerId="ADAL" clId="{4AB27FEF-37AD-44C0-8611-990EBEE4CF25}" dt="2024-09-03T18:52:56.971" v="298" actId="1076"/>
          <ac:picMkLst>
            <pc:docMk/>
            <pc:sldMk cId="2997256644" sldId="256"/>
            <ac:picMk id="1026" creationId="{A7DCB9AD-167E-123E-C865-A80D1CB56E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6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0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E2A9B-D774-F34C-A354-B645D36CD92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4C7A-F2D5-3B45-B3E4-A0B8FD0C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C881455-1EB3-84E6-F041-9510AC9A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34" y="4758326"/>
            <a:ext cx="1704471" cy="7397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488FBF-EF10-02CA-432F-C5DB40E13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066" y="5093327"/>
            <a:ext cx="1481307" cy="1481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769BC-C79A-39E2-FA90-A1CB20EF51A9}"/>
              </a:ext>
            </a:extLst>
          </p:cNvPr>
          <p:cNvSpPr txBox="1"/>
          <p:nvPr/>
        </p:nvSpPr>
        <p:spPr>
          <a:xfrm>
            <a:off x="1" y="2618552"/>
            <a:ext cx="3064474" cy="1848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9600" b="1" dirty="0">
                <a:solidFill>
                  <a:srgbClr val="26367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F588E-D9E8-840F-CCFA-9814BF301561}"/>
              </a:ext>
            </a:extLst>
          </p:cNvPr>
          <p:cNvSpPr txBox="1"/>
          <p:nvPr/>
        </p:nvSpPr>
        <p:spPr>
          <a:xfrm>
            <a:off x="-20298" y="2627610"/>
            <a:ext cx="3084773" cy="63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5400" b="1" dirty="0">
                <a:solidFill>
                  <a:srgbClr val="26367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SEPT.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2DE2F-920B-D5A8-549B-EDDABCA36628}"/>
              </a:ext>
            </a:extLst>
          </p:cNvPr>
          <p:cNvSpPr txBox="1"/>
          <p:nvPr/>
        </p:nvSpPr>
        <p:spPr>
          <a:xfrm>
            <a:off x="-20296" y="4315375"/>
            <a:ext cx="308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6:00 p.m.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86E4E1-A722-5075-D69B-D9249E1B21A0}"/>
              </a:ext>
            </a:extLst>
          </p:cNvPr>
          <p:cNvSpPr txBox="1"/>
          <p:nvPr/>
        </p:nvSpPr>
        <p:spPr>
          <a:xfrm>
            <a:off x="4225462" y="723543"/>
            <a:ext cx="7488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0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Meet the Firms Job Fair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EFF62-DFF1-8287-482B-847B7B9EDF9A}"/>
              </a:ext>
            </a:extLst>
          </p:cNvPr>
          <p:cNvSpPr txBox="1"/>
          <p:nvPr/>
        </p:nvSpPr>
        <p:spPr>
          <a:xfrm>
            <a:off x="3426654" y="2543351"/>
            <a:ext cx="3773501" cy="2757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21F3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Accounting, Finance, and BIS Positions</a:t>
            </a:r>
          </a:p>
          <a:p>
            <a:endParaRPr lang="en-US" sz="955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  <a:ea typeface="Baskerville" panose="02020502070401020303" pitchFamily="18" charset="0"/>
              </a:rPr>
              <a:t>Meet with recruiters from local accounting and financial services firms and other local employers seeking Accounting, Finance, and BIS interns and new hires.</a:t>
            </a:r>
            <a:endParaRPr lang="en-US" dirty="0">
              <a:solidFill>
                <a:srgbClr val="021F3B"/>
              </a:solidFill>
              <a:latin typeface="Georgia" panose="02040502050405020303" pitchFamily="18" charset="0"/>
              <a:ea typeface="Baskerville" panose="02020502070401020303" pitchFamily="18" charset="0"/>
            </a:endParaRPr>
          </a:p>
          <a:p>
            <a:endParaRPr lang="en-US" sz="176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0D82C-8B15-58CC-77CE-018DD167949B}"/>
              </a:ext>
            </a:extLst>
          </p:cNvPr>
          <p:cNvSpPr txBox="1"/>
          <p:nvPr/>
        </p:nvSpPr>
        <p:spPr>
          <a:xfrm>
            <a:off x="3426654" y="5524275"/>
            <a:ext cx="3773501" cy="14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21F3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Presented by Beta Alpha Psi</a:t>
            </a:r>
            <a:br>
              <a:rPr lang="en-US" sz="955" dirty="0">
                <a:latin typeface="Baskerville" panose="02020502070401020303" pitchFamily="18" charset="0"/>
              </a:rPr>
            </a:br>
            <a:endParaRPr lang="en-US" sz="955" dirty="0">
              <a:latin typeface="Baskerville" panose="02020502070401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For more information:</a:t>
            </a:r>
          </a:p>
          <a:p>
            <a:r>
              <a:rPr lang="en-US" sz="1400" b="1" dirty="0">
                <a:latin typeface="Georgia" panose="02040502050405020303" pitchFamily="18" charset="0"/>
              </a:rPr>
              <a:t>Elaine-jolly@utulsa.edu</a:t>
            </a:r>
            <a:endParaRPr lang="en-US" sz="1400" dirty="0">
              <a:latin typeface="Georgia" panose="02040502050405020303" pitchFamily="18" charset="0"/>
            </a:endParaRPr>
          </a:p>
          <a:p>
            <a:endParaRPr lang="en-US" sz="955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955" dirty="0">
              <a:solidFill>
                <a:srgbClr val="021F3B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762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72BB7-D94E-CA78-2180-9062E1C19ECC}"/>
              </a:ext>
            </a:extLst>
          </p:cNvPr>
          <p:cNvSpPr txBox="1"/>
          <p:nvPr/>
        </p:nvSpPr>
        <p:spPr>
          <a:xfrm>
            <a:off x="-20298" y="5459539"/>
            <a:ext cx="3084773" cy="11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63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 CHAPMAN STUDENT UNION</a:t>
            </a:r>
          </a:p>
          <a:p>
            <a:pPr algn="ctr"/>
            <a:r>
              <a:rPr lang="en-US" dirty="0">
                <a:solidFill>
                  <a:srgbClr val="263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HALL</a:t>
            </a:r>
          </a:p>
          <a:p>
            <a:endParaRPr lang="en-US" sz="1762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C108-5774-3EE7-9FC2-B027BD787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533" y="3693982"/>
            <a:ext cx="1572115" cy="87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DC7984-E98F-53CB-ED39-606360465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8974" y="2139879"/>
            <a:ext cx="1605031" cy="377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5C8750-1E33-45DA-9149-A4CF43B24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024" y="3173121"/>
            <a:ext cx="1302434" cy="6902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16F718-2CB7-6F33-B9D2-B5E79DC826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9026" y="4530942"/>
            <a:ext cx="1834153" cy="341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502427-F7A9-7ED5-10C5-A2BC04F0E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788" y="2640725"/>
            <a:ext cx="1425632" cy="4752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E375A4-D238-6608-1B63-4F562E19EA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9529" y="3958342"/>
            <a:ext cx="1499653" cy="414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15724C-05D1-8304-69F7-5CB6DAC96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6612" y="4939901"/>
            <a:ext cx="1694244" cy="5312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5EFF42-5755-314D-69FF-D206428AA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2583" y="2216552"/>
            <a:ext cx="986016" cy="380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23535A-11D8-4409-8ECE-69719DB157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5695" y="5980221"/>
            <a:ext cx="1004763" cy="762615"/>
          </a:xfrm>
          <a:prstGeom prst="rect">
            <a:avLst/>
          </a:prstGeom>
        </p:spPr>
      </p:pic>
      <p:pic>
        <p:nvPicPr>
          <p:cNvPr id="1026" name="Picture 2" descr="One Gas Logo">
            <a:extLst>
              <a:ext uri="{FF2B5EF4-FFF2-40B4-BE49-F238E27FC236}">
                <a16:creationId xmlns:a16="http://schemas.microsoft.com/office/drawing/2014/main" id="{A7DCB9AD-167E-123E-C865-A80D1CB5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84" y="5490892"/>
            <a:ext cx="1563278" cy="4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AD177D-91CA-5EE0-ECE4-C4A00AA5D9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6914" y="5193875"/>
            <a:ext cx="1284277" cy="1280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133460-4A0D-2D52-40B9-D36CDCEC8B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10639" y="4408708"/>
            <a:ext cx="1694244" cy="511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B30FAE-ABCE-7A8F-57C6-2C3CB8773D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5224" y="3161908"/>
            <a:ext cx="1425632" cy="680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AF6204-BF48-F21D-00AD-6721C96D40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54758" y="2543351"/>
            <a:ext cx="1158899" cy="6438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BCE2FD-087D-532C-04F3-84A681BD26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69262" y="6265734"/>
            <a:ext cx="1586962" cy="3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5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20x1080 TU Digital Signage template" id="{0A5F1441-AEFA-4A4F-83B5-93BBB82A6A2B}" vid="{88FF6C72-0CAB-514E-900F-49DCB814CD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67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Baskerville</vt:lpstr>
      <vt:lpstr>Calibri</vt:lpstr>
      <vt:lpstr>Arial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Hodges, Amanda</dc:creator>
  <cp:lastModifiedBy>Jolly, Elaine</cp:lastModifiedBy>
  <cp:revision>3</cp:revision>
  <dcterms:created xsi:type="dcterms:W3CDTF">2023-08-09T20:40:39Z</dcterms:created>
  <dcterms:modified xsi:type="dcterms:W3CDTF">2024-09-03T18:56:00Z</dcterms:modified>
</cp:coreProperties>
</file>